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5"/>
  </p:notesMasterIdLst>
  <p:sldIdLst>
    <p:sldId id="256" r:id="rId2"/>
    <p:sldId id="259" r:id="rId3"/>
    <p:sldId id="258" r:id="rId4"/>
  </p:sldIdLst>
  <p:sldSz cx="12192000" cy="6858000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F5F2EB"/>
    <a:srgbClr val="F1EEE5"/>
    <a:srgbClr val="F7F1D9"/>
    <a:srgbClr val="F4ECCC"/>
    <a:srgbClr val="E6E6E6"/>
    <a:srgbClr val="FFF5D5"/>
    <a:srgbClr val="FFF1C5"/>
    <a:srgbClr val="FFEEB7"/>
    <a:srgbClr val="FAB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 autoAdjust="0"/>
  </p:normalViewPr>
  <p:slideViewPr>
    <p:cSldViewPr snapToGrid="0">
      <p:cViewPr varScale="1">
        <p:scale>
          <a:sx n="78" d="100"/>
          <a:sy n="78" d="100"/>
        </p:scale>
        <p:origin x="86" y="211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274" y="3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E305A-C2FD-4972-91C9-A0157308A454}" type="datetimeFigureOut">
              <a:rPr lang="cs-CZ" smtClean="0"/>
              <a:t>08.04.2024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3F9AC-E469-4F24-8846-BC5379BF81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919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93F9AC-E469-4F24-8846-BC5379BF818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32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5FDB6BA7-1A02-4DA0-AB42-2319C8618E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75" y="0"/>
            <a:ext cx="805815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205469-F4DF-4E6F-9ACB-955366E8A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6320" y="1518603"/>
            <a:ext cx="52832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2EA0CD4-9088-4528-A683-9D66ED775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6320" y="3998278"/>
            <a:ext cx="52832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407825D-A6F4-4E81-AD26-F9F435AF63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272" y="690568"/>
            <a:ext cx="2440057" cy="424429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8AA288E-B7B7-457B-BAB0-B4E79F6E51D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549" y="5686314"/>
            <a:ext cx="1698634" cy="52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18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7867077-78C3-475D-8992-164C5BF937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0" y="2677446"/>
            <a:ext cx="6889774" cy="41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55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230332A0-499C-4595-9D81-8BE288C7FDAB}"/>
              </a:ext>
            </a:extLst>
          </p:cNvPr>
          <p:cNvSpPr/>
          <p:nvPr userDrawn="1"/>
        </p:nvSpPr>
        <p:spPr>
          <a:xfrm>
            <a:off x="4520452" y="266700"/>
            <a:ext cx="10719548" cy="6770594"/>
          </a:xfrm>
          <a:prstGeom prst="parallelogram">
            <a:avLst>
              <a:gd name="adj" fmla="val 15626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EAEAEA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876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230332A0-499C-4595-9D81-8BE288C7FDAB}"/>
              </a:ext>
            </a:extLst>
          </p:cNvPr>
          <p:cNvSpPr/>
          <p:nvPr userDrawn="1"/>
        </p:nvSpPr>
        <p:spPr>
          <a:xfrm>
            <a:off x="4520452" y="266700"/>
            <a:ext cx="10719548" cy="6770594"/>
          </a:xfrm>
          <a:prstGeom prst="parallelogram">
            <a:avLst>
              <a:gd name="adj" fmla="val 15626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FF5D5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701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230332A0-499C-4595-9D81-8BE288C7FDAB}"/>
              </a:ext>
            </a:extLst>
          </p:cNvPr>
          <p:cNvSpPr/>
          <p:nvPr userDrawn="1"/>
        </p:nvSpPr>
        <p:spPr>
          <a:xfrm>
            <a:off x="4520452" y="266700"/>
            <a:ext cx="10719548" cy="6770594"/>
          </a:xfrm>
          <a:prstGeom prst="parallelogram">
            <a:avLst>
              <a:gd name="adj" fmla="val 15626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5F2EB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6416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CE2D2F48-D98B-437C-A5AA-88ED4EF077F0}"/>
              </a:ext>
            </a:extLst>
          </p:cNvPr>
          <p:cNvSpPr/>
          <p:nvPr userDrawn="1"/>
        </p:nvSpPr>
        <p:spPr>
          <a:xfrm>
            <a:off x="609600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EAEAEA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7065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0EDC401C-7FB7-404D-9BD7-947FBE515DF4}"/>
              </a:ext>
            </a:extLst>
          </p:cNvPr>
          <p:cNvSpPr/>
          <p:nvPr userDrawn="1"/>
        </p:nvSpPr>
        <p:spPr>
          <a:xfrm>
            <a:off x="609600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FF5D5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5809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0EDC401C-7FB7-404D-9BD7-947FBE515DF4}"/>
              </a:ext>
            </a:extLst>
          </p:cNvPr>
          <p:cNvSpPr/>
          <p:nvPr userDrawn="1"/>
        </p:nvSpPr>
        <p:spPr>
          <a:xfrm>
            <a:off x="609600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5F2EB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511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soúhelník 5">
            <a:extLst>
              <a:ext uri="{FF2B5EF4-FFF2-40B4-BE49-F238E27FC236}">
                <a16:creationId xmlns:a16="http://schemas.microsoft.com/office/drawing/2014/main" id="{B80C56FE-5963-4F03-8BBF-8BFD39E675C1}"/>
              </a:ext>
            </a:extLst>
          </p:cNvPr>
          <p:cNvSpPr/>
          <p:nvPr userDrawn="1"/>
        </p:nvSpPr>
        <p:spPr>
          <a:xfrm>
            <a:off x="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FF5D5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1A647439-4211-4E9F-B517-48D46E74573E}"/>
              </a:ext>
            </a:extLst>
          </p:cNvPr>
          <p:cNvSpPr/>
          <p:nvPr userDrawn="1"/>
        </p:nvSpPr>
        <p:spPr>
          <a:xfrm>
            <a:off x="609600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EAEAEA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968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3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soúhelník 5">
            <a:extLst>
              <a:ext uri="{FF2B5EF4-FFF2-40B4-BE49-F238E27FC236}">
                <a16:creationId xmlns:a16="http://schemas.microsoft.com/office/drawing/2014/main" id="{B80C56FE-5963-4F03-8BBF-8BFD39E675C1}"/>
              </a:ext>
            </a:extLst>
          </p:cNvPr>
          <p:cNvSpPr/>
          <p:nvPr userDrawn="1"/>
        </p:nvSpPr>
        <p:spPr>
          <a:xfrm>
            <a:off x="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F5F2EB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1A647439-4211-4E9F-B517-48D46E74573E}"/>
              </a:ext>
            </a:extLst>
          </p:cNvPr>
          <p:cNvSpPr/>
          <p:nvPr userDrawn="1"/>
        </p:nvSpPr>
        <p:spPr>
          <a:xfrm>
            <a:off x="6096000" y="266700"/>
            <a:ext cx="6096000" cy="65913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35000">
                <a:srgbClr val="EAEAEA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21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6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9ABC0793-428A-4D61-9E3E-F8B0AC35C908}"/>
              </a:ext>
            </a:extLst>
          </p:cNvPr>
          <p:cNvSpPr/>
          <p:nvPr userDrawn="1"/>
        </p:nvSpPr>
        <p:spPr>
          <a:xfrm>
            <a:off x="0" y="2946400"/>
            <a:ext cx="12192000" cy="3911600"/>
          </a:xfrm>
          <a:prstGeom prst="parallelogram">
            <a:avLst>
              <a:gd name="adj" fmla="val 0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0949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0EDC401C-7FB7-404D-9BD7-947FBE515DF4}"/>
              </a:ext>
            </a:extLst>
          </p:cNvPr>
          <p:cNvSpPr/>
          <p:nvPr userDrawn="1"/>
        </p:nvSpPr>
        <p:spPr>
          <a:xfrm>
            <a:off x="0" y="2946400"/>
            <a:ext cx="12192000" cy="3911600"/>
          </a:xfrm>
          <a:prstGeom prst="parallelogram">
            <a:avLst>
              <a:gd name="adj" fmla="val 0"/>
            </a:avLst>
          </a:prstGeom>
          <a:solidFill>
            <a:srgbClr val="FF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849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4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0EDC401C-7FB7-404D-9BD7-947FBE515DF4}"/>
              </a:ext>
            </a:extLst>
          </p:cNvPr>
          <p:cNvSpPr/>
          <p:nvPr userDrawn="1"/>
        </p:nvSpPr>
        <p:spPr>
          <a:xfrm>
            <a:off x="0" y="2946400"/>
            <a:ext cx="12192000" cy="3911600"/>
          </a:xfrm>
          <a:prstGeom prst="parallelogram">
            <a:avLst>
              <a:gd name="adj" fmla="val 0"/>
            </a:avLst>
          </a:prstGeom>
          <a:solidFill>
            <a:srgbClr val="F5F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0878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425B9AB9-B341-4418-929E-BAA0E95DD39C}"/>
              </a:ext>
            </a:extLst>
          </p:cNvPr>
          <p:cNvSpPr/>
          <p:nvPr userDrawn="1"/>
        </p:nvSpPr>
        <p:spPr>
          <a:xfrm>
            <a:off x="763401" y="2946400"/>
            <a:ext cx="10653900" cy="3200400"/>
          </a:xfrm>
          <a:prstGeom prst="parallelogram">
            <a:avLst>
              <a:gd name="adj" fmla="val 0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260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3293337D-45B3-43C3-A43B-1336EAC28FE1}"/>
              </a:ext>
            </a:extLst>
          </p:cNvPr>
          <p:cNvSpPr/>
          <p:nvPr userDrawn="1"/>
        </p:nvSpPr>
        <p:spPr>
          <a:xfrm>
            <a:off x="763401" y="2946400"/>
            <a:ext cx="10653900" cy="3200400"/>
          </a:xfrm>
          <a:prstGeom prst="parallelogram">
            <a:avLst>
              <a:gd name="adj" fmla="val 0"/>
            </a:avLst>
          </a:prstGeom>
          <a:solidFill>
            <a:srgbClr val="FFF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72248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5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sp>
        <p:nvSpPr>
          <p:cNvPr id="4" name="Kosoúhelník 3">
            <a:extLst>
              <a:ext uri="{FF2B5EF4-FFF2-40B4-BE49-F238E27FC236}">
                <a16:creationId xmlns:a16="http://schemas.microsoft.com/office/drawing/2014/main" id="{3293337D-45B3-43C3-A43B-1336EAC28FE1}"/>
              </a:ext>
            </a:extLst>
          </p:cNvPr>
          <p:cNvSpPr/>
          <p:nvPr userDrawn="1"/>
        </p:nvSpPr>
        <p:spPr>
          <a:xfrm>
            <a:off x="763401" y="2946400"/>
            <a:ext cx="10653900" cy="3200400"/>
          </a:xfrm>
          <a:prstGeom prst="parallelogram">
            <a:avLst>
              <a:gd name="adj" fmla="val 0"/>
            </a:avLst>
          </a:prstGeom>
          <a:solidFill>
            <a:srgbClr val="F5F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165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47191F-0594-49F7-96F7-62B12EB44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214245"/>
            <a:ext cx="10515600" cy="1325563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cs-CZ" dirty="0"/>
              <a:t>Děkuji Vám za pozornost.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46CD64-D95D-4D02-94F5-B8F24D5AA5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821" y="4388706"/>
            <a:ext cx="1360127" cy="89158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F947CE3-C2C4-45FF-BE59-5A8F21C3F7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564" y="4545450"/>
            <a:ext cx="1868497" cy="57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4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0817ABD-EB9E-40F9-8F72-493AED4E4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26510D7-2691-4B74-93B8-44777D888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415348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0" r:id="rId2"/>
    <p:sldLayoutId id="2147483669" r:id="rId3"/>
    <p:sldLayoutId id="2147483662" r:id="rId4"/>
    <p:sldLayoutId id="2147483670" r:id="rId5"/>
    <p:sldLayoutId id="2147483661" r:id="rId6"/>
    <p:sldLayoutId id="2147483663" r:id="rId7"/>
    <p:sldLayoutId id="2147483671" r:id="rId8"/>
    <p:sldLayoutId id="2147483664" r:id="rId9"/>
    <p:sldLayoutId id="2147483672" r:id="rId10"/>
    <p:sldLayoutId id="2147483665" r:id="rId11"/>
    <p:sldLayoutId id="2147483668" r:id="rId12"/>
    <p:sldLayoutId id="2147483673" r:id="rId13"/>
    <p:sldLayoutId id="2147483667" r:id="rId14"/>
    <p:sldLayoutId id="2147483666" r:id="rId15"/>
    <p:sldLayoutId id="2147483674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475942-F570-4336-BEF5-7918BCA519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6187" y="1173163"/>
            <a:ext cx="4660165" cy="2387600"/>
          </a:xfrm>
        </p:spPr>
        <p:txBody>
          <a:bodyPr>
            <a:normAutofit/>
          </a:bodyPr>
          <a:lstStyle/>
          <a:p>
            <a:endParaRPr lang="cs-CZ" b="1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8253E9F-42B6-4E15-BB34-5C8BAF7A2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6184" y="3652838"/>
            <a:ext cx="4660167" cy="1655762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266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46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08E011-E929-4137-8E94-FD4AD15A1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Source Sans Pro (Základní text)"/>
              </a:rPr>
              <a:t>Děkuji za pozornost </a:t>
            </a:r>
          </a:p>
        </p:txBody>
      </p:sp>
    </p:spTree>
    <p:extLst>
      <p:ext uri="{BB962C8B-B14F-4D97-AF65-F5344CB8AC3E}">
        <p14:creationId xmlns:p14="http://schemas.microsoft.com/office/powerpoint/2010/main" val="393888389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ource">
      <a:majorFont>
        <a:latin typeface="Source Sans Pro Ligh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Synoda-sablona-spredlohami.potx" id="{9D711E49-9911-4A35-ACFA-64D9F2E009E6}" vid="{DCD486EE-BCDD-4574-8550-0E1F463D16F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4</Words>
  <Application>Microsoft Office PowerPoint</Application>
  <PresentationFormat>Širokoúhlá obrazovka</PresentationFormat>
  <Paragraphs>2</Paragraphs>
  <Slides>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9" baseType="lpstr">
      <vt:lpstr>Arial</vt:lpstr>
      <vt:lpstr>Calibri</vt:lpstr>
      <vt:lpstr>Source Sans Pro</vt:lpstr>
      <vt:lpstr>Source Sans Pro (Základní text)</vt:lpstr>
      <vt:lpstr>Source Sans Pro Light</vt:lpstr>
      <vt:lpstr>Vlastní návrh</vt:lpstr>
      <vt:lpstr>Prezentace aplikace PowerPoint</vt:lpstr>
      <vt:lpstr>Prezentace aplikace PowerPoint</vt:lpstr>
      <vt:lpstr>Děkuji za pozornost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 Koňaříková</dc:creator>
  <cp:lastModifiedBy>Petra Koňaříková</cp:lastModifiedBy>
  <cp:revision>3</cp:revision>
  <cp:lastPrinted>2024-03-05T08:49:43Z</cp:lastPrinted>
  <dcterms:created xsi:type="dcterms:W3CDTF">2024-04-08T21:55:01Z</dcterms:created>
  <dcterms:modified xsi:type="dcterms:W3CDTF">2024-04-08T22:14:31Z</dcterms:modified>
</cp:coreProperties>
</file>